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5" d="100"/>
          <a:sy n="85" d="100"/>
        </p:scale>
        <p:origin x="-470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55C27C-A195-9641-930F-95AE421EFF3D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49773-A87D-2042-B327-5D269D34E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34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Constructing Beijing stadium for “Modern China.”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49773-A87D-2042-B327-5D269D34E3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783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Constructing</a:t>
            </a:r>
            <a:r>
              <a:rPr lang="en-US" baseline="0" dirty="0" smtClean="0"/>
              <a:t> radio tower for “Modern China”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49773-A87D-2042-B327-5D269D34E3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13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“Mao”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49773-A87D-2042-B327-5D269D34E3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34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three “artifacts” combined: Dynasties, Mao, Modern China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49773-A87D-2042-B327-5D269D34E3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402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Display board for Mao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49773-A87D-2042-B327-5D269D34E3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67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Display board for Dynasties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49773-A87D-2042-B327-5D269D34E3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58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Combined artifacts for the </a:t>
            </a:r>
            <a:r>
              <a:rPr lang="en-US" smtClean="0"/>
              <a:t>final project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49773-A87D-2042-B327-5D269D34E3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844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4AF47-2D22-514B-84EF-A530CD3D00FE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E2570-2755-0646-9A27-C9F8F1604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89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4AF47-2D22-514B-84EF-A530CD3D00FE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E2570-2755-0646-9A27-C9F8F1604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51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4AF47-2D22-514B-84EF-A530CD3D00FE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E2570-2755-0646-9A27-C9F8F1604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87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4AF47-2D22-514B-84EF-A530CD3D00FE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E2570-2755-0646-9A27-C9F8F1604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238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4AF47-2D22-514B-84EF-A530CD3D00FE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E2570-2755-0646-9A27-C9F8F1604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90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4AF47-2D22-514B-84EF-A530CD3D00FE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E2570-2755-0646-9A27-C9F8F1604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49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4AF47-2D22-514B-84EF-A530CD3D00FE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E2570-2755-0646-9A27-C9F8F1604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965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4AF47-2D22-514B-84EF-A530CD3D00FE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E2570-2755-0646-9A27-C9F8F1604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163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4AF47-2D22-514B-84EF-A530CD3D00FE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E2570-2755-0646-9A27-C9F8F1604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0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4AF47-2D22-514B-84EF-A530CD3D00FE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E2570-2755-0646-9A27-C9F8F1604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05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4AF47-2D22-514B-84EF-A530CD3D00FE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E2570-2755-0646-9A27-C9F8F1604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678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4AF47-2D22-514B-84EF-A530CD3D00FE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E2570-2755-0646-9A27-C9F8F1604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43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Photographs of Project Construction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87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13336" b="13336"/>
          <a:stretch>
            <a:fillRect/>
          </a:stretch>
        </p:blipFill>
        <p:spPr>
          <a:xfrm>
            <a:off x="457200" y="617992"/>
            <a:ext cx="8229600" cy="5508171"/>
          </a:xfrm>
        </p:spPr>
      </p:pic>
    </p:spTree>
    <p:extLst>
      <p:ext uri="{BB962C8B-B14F-4D97-AF65-F5344CB8AC3E}">
        <p14:creationId xmlns:p14="http://schemas.microsoft.com/office/powerpoint/2010/main" val="269637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13336" b="13336"/>
          <a:stretch>
            <a:fillRect/>
          </a:stretch>
        </p:blipFill>
        <p:spPr>
          <a:xfrm>
            <a:off x="457200" y="274638"/>
            <a:ext cx="8229600" cy="5851525"/>
          </a:xfrm>
        </p:spPr>
      </p:pic>
    </p:spTree>
    <p:extLst>
      <p:ext uri="{BB962C8B-B14F-4D97-AF65-F5344CB8AC3E}">
        <p14:creationId xmlns:p14="http://schemas.microsoft.com/office/powerpoint/2010/main" val="373079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 t="13336" b="13336"/>
          <a:stretch>
            <a:fillRect/>
          </a:stretch>
        </p:blipFill>
        <p:spPr>
          <a:xfrm>
            <a:off x="457200" y="583660"/>
            <a:ext cx="8229600" cy="5542503"/>
          </a:xfrm>
        </p:spPr>
      </p:pic>
    </p:spTree>
    <p:extLst>
      <p:ext uri="{BB962C8B-B14F-4D97-AF65-F5344CB8AC3E}">
        <p14:creationId xmlns:p14="http://schemas.microsoft.com/office/powerpoint/2010/main" val="46530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13336" b="13336"/>
          <a:stretch>
            <a:fillRect/>
          </a:stretch>
        </p:blipFill>
        <p:spPr>
          <a:xfrm>
            <a:off x="457200" y="720992"/>
            <a:ext cx="8229600" cy="5405172"/>
          </a:xfrm>
        </p:spPr>
      </p:pic>
    </p:spTree>
    <p:extLst>
      <p:ext uri="{BB962C8B-B14F-4D97-AF65-F5344CB8AC3E}">
        <p14:creationId xmlns:p14="http://schemas.microsoft.com/office/powerpoint/2010/main" val="2829141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18187" r="-18187"/>
          <a:stretch/>
        </p:blipFill>
        <p:spPr>
          <a:xfrm rot="16200000">
            <a:off x="457200" y="947875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131845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13336" b="13336"/>
          <a:stretch>
            <a:fillRect/>
          </a:stretch>
        </p:blipFill>
        <p:spPr>
          <a:xfrm>
            <a:off x="457200" y="514994"/>
            <a:ext cx="8229600" cy="5939594"/>
          </a:xfrm>
        </p:spPr>
      </p:pic>
    </p:spTree>
    <p:extLst>
      <p:ext uri="{BB962C8B-B14F-4D97-AF65-F5344CB8AC3E}">
        <p14:creationId xmlns:p14="http://schemas.microsoft.com/office/powerpoint/2010/main" val="1737753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13336" b="13336"/>
          <a:stretch>
            <a:fillRect/>
          </a:stretch>
        </p:blipFill>
        <p:spPr>
          <a:xfrm>
            <a:off x="457200" y="583660"/>
            <a:ext cx="8229600" cy="5542503"/>
          </a:xfrm>
        </p:spPr>
      </p:pic>
    </p:spTree>
    <p:extLst>
      <p:ext uri="{BB962C8B-B14F-4D97-AF65-F5344CB8AC3E}">
        <p14:creationId xmlns:p14="http://schemas.microsoft.com/office/powerpoint/2010/main" val="637122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57</Words>
  <Application>Microsoft Office PowerPoint</Application>
  <PresentationFormat>On-screen Show (4:3)</PresentationFormat>
  <Paragraphs>15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Photographs of Project Construction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Photographs of Project Construction</dc:title>
  <dc:creator>fjuzas</dc:creator>
  <cp:lastModifiedBy>HOME</cp:lastModifiedBy>
  <cp:revision>5</cp:revision>
  <dcterms:created xsi:type="dcterms:W3CDTF">2013-04-16T14:27:59Z</dcterms:created>
  <dcterms:modified xsi:type="dcterms:W3CDTF">2013-05-29T01:08:19Z</dcterms:modified>
</cp:coreProperties>
</file>