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72" r:id="rId8"/>
    <p:sldId id="266" r:id="rId9"/>
    <p:sldId id="260" r:id="rId10"/>
    <p:sldId id="267" r:id="rId11"/>
    <p:sldId id="269" r:id="rId12"/>
    <p:sldId id="262" r:id="rId13"/>
    <p:sldId id="268" r:id="rId14"/>
    <p:sldId id="261" r:id="rId15"/>
    <p:sldId id="270" r:id="rId16"/>
    <p:sldId id="271" r:id="rId17"/>
    <p:sldId id="273" r:id="rId18"/>
    <p:sldId id="277" r:id="rId19"/>
    <p:sldId id="279" r:id="rId20"/>
    <p:sldId id="280" r:id="rId21"/>
    <p:sldId id="278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2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9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A1A7-AC43-4842-AF1F-8E2029C1990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04E11-4FBD-49C8-8D26-DBF77951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NCTA-Zhejiang University Summer Residential Program July 2012, Hangzhou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1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Affluent Chinese Students Preparing Essays for Competition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75" y="2209800"/>
            <a:ext cx="5236825" cy="3472242"/>
          </a:xfrm>
        </p:spPr>
      </p:pic>
    </p:spTree>
    <p:extLst>
      <p:ext uri="{BB962C8B-B14F-4D97-AF65-F5344CB8AC3E}">
        <p14:creationId xmlns:p14="http://schemas.microsoft.com/office/powerpoint/2010/main" val="229284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English Acquisition: A Key to Success and Advancement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89551"/>
            <a:ext cx="4191000" cy="2694215"/>
          </a:xfrm>
        </p:spPr>
      </p:pic>
    </p:spTree>
    <p:extLst>
      <p:ext uri="{BB962C8B-B14F-4D97-AF65-F5344CB8AC3E}">
        <p14:creationId xmlns:p14="http://schemas.microsoft.com/office/powerpoint/2010/main" val="337906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School Boom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28" y="2133600"/>
            <a:ext cx="5090172" cy="3418217"/>
          </a:xfrm>
        </p:spPr>
      </p:pic>
    </p:spTree>
    <p:extLst>
      <p:ext uri="{BB962C8B-B14F-4D97-AF65-F5344CB8AC3E}">
        <p14:creationId xmlns:p14="http://schemas.microsoft.com/office/powerpoint/2010/main" val="253196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Expectations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43906"/>
            <a:ext cx="5029200" cy="3638551"/>
          </a:xfrm>
        </p:spPr>
      </p:pic>
    </p:spTree>
    <p:extLst>
      <p:ext uri="{BB962C8B-B14F-4D97-AF65-F5344CB8AC3E}">
        <p14:creationId xmlns:p14="http://schemas.microsoft.com/office/powerpoint/2010/main" val="12472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China’s Cultural Traditions in the Classroom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6735"/>
            <a:ext cx="5181600" cy="3652893"/>
          </a:xfrm>
        </p:spPr>
      </p:pic>
    </p:spTree>
    <p:extLst>
      <p:ext uri="{BB962C8B-B14F-4D97-AF65-F5344CB8AC3E}">
        <p14:creationId xmlns:p14="http://schemas.microsoft.com/office/powerpoint/2010/main" val="173581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 on Rote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398576" cy="3352800"/>
          </a:xfrm>
        </p:spPr>
      </p:pic>
    </p:spTree>
    <p:extLst>
      <p:ext uri="{BB962C8B-B14F-4D97-AF65-F5344CB8AC3E}">
        <p14:creationId xmlns:p14="http://schemas.microsoft.com/office/powerpoint/2010/main" val="44346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Rote-Learning, Uniforms, and High Expectations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638799" cy="3971107"/>
          </a:xfrm>
        </p:spPr>
      </p:pic>
    </p:spTree>
    <p:extLst>
      <p:ext uri="{BB962C8B-B14F-4D97-AF65-F5344CB8AC3E}">
        <p14:creationId xmlns:p14="http://schemas.microsoft.com/office/powerpoint/2010/main" val="308996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Hangzhou Reminders for Citizens: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87" y="1752600"/>
            <a:ext cx="5488715" cy="3962400"/>
          </a:xfrm>
        </p:spPr>
      </p:pic>
    </p:spTree>
    <p:extLst>
      <p:ext uri="{BB962C8B-B14F-4D97-AF65-F5344CB8AC3E}">
        <p14:creationId xmlns:p14="http://schemas.microsoft.com/office/powerpoint/2010/main" val="80704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241143"/>
          </a:xfrm>
        </p:spPr>
      </p:pic>
    </p:spTree>
    <p:extLst>
      <p:ext uri="{BB962C8B-B14F-4D97-AF65-F5344CB8AC3E}">
        <p14:creationId xmlns:p14="http://schemas.microsoft.com/office/powerpoint/2010/main" val="341795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085"/>
            <a:ext cx="8229600" cy="3956193"/>
          </a:xfrm>
        </p:spPr>
      </p:pic>
    </p:spTree>
    <p:extLst>
      <p:ext uri="{BB962C8B-B14F-4D97-AF65-F5344CB8AC3E}">
        <p14:creationId xmlns:p14="http://schemas.microsoft.com/office/powerpoint/2010/main" val="402932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Migrant Workers’ Housing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18690"/>
            <a:ext cx="5943600" cy="3991323"/>
          </a:xfrm>
        </p:spPr>
      </p:pic>
    </p:spTree>
    <p:extLst>
      <p:ext uri="{BB962C8B-B14F-4D97-AF65-F5344CB8AC3E}">
        <p14:creationId xmlns:p14="http://schemas.microsoft.com/office/powerpoint/2010/main" val="29850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9135"/>
            <a:ext cx="8229600" cy="3508092"/>
          </a:xfrm>
        </p:spPr>
      </p:pic>
    </p:spTree>
    <p:extLst>
      <p:ext uri="{BB962C8B-B14F-4D97-AF65-F5344CB8AC3E}">
        <p14:creationId xmlns:p14="http://schemas.microsoft.com/office/powerpoint/2010/main" val="120606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5359"/>
            <a:ext cx="8229600" cy="4515645"/>
          </a:xfrm>
        </p:spPr>
      </p:pic>
    </p:spTree>
    <p:extLst>
      <p:ext uri="{BB962C8B-B14F-4D97-AF65-F5344CB8AC3E}">
        <p14:creationId xmlns:p14="http://schemas.microsoft.com/office/powerpoint/2010/main" val="139023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8" y="1447800"/>
            <a:ext cx="7427978" cy="4091781"/>
          </a:xfrm>
        </p:spPr>
      </p:pic>
    </p:spTree>
    <p:extLst>
      <p:ext uri="{BB962C8B-B14F-4D97-AF65-F5344CB8AC3E}">
        <p14:creationId xmlns:p14="http://schemas.microsoft.com/office/powerpoint/2010/main" val="36544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8273"/>
            <a:ext cx="8229600" cy="3589816"/>
          </a:xfrm>
        </p:spPr>
      </p:pic>
    </p:spTree>
    <p:extLst>
      <p:ext uri="{BB962C8B-B14F-4D97-AF65-F5344CB8AC3E}">
        <p14:creationId xmlns:p14="http://schemas.microsoft.com/office/powerpoint/2010/main" val="4235224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3949086"/>
          </a:xfrm>
        </p:spPr>
      </p:pic>
      <p:sp>
        <p:nvSpPr>
          <p:cNvPr id="3" name="TextBox 2"/>
          <p:cNvSpPr txBox="1"/>
          <p:nvPr/>
        </p:nvSpPr>
        <p:spPr>
          <a:xfrm>
            <a:off x="5867400" y="579120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such a bad idea???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0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Migrant Workers’ at Home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715000" cy="3962400"/>
          </a:xfrm>
        </p:spPr>
      </p:pic>
    </p:spTree>
    <p:extLst>
      <p:ext uri="{BB962C8B-B14F-4D97-AF65-F5344CB8AC3E}">
        <p14:creationId xmlns:p14="http://schemas.microsoft.com/office/powerpoint/2010/main" val="191278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Migrant Workers’ Exodus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18" y="1788431"/>
            <a:ext cx="4960882" cy="3301241"/>
          </a:xfrm>
        </p:spPr>
      </p:pic>
    </p:spTree>
    <p:extLst>
      <p:ext uri="{BB962C8B-B14F-4D97-AF65-F5344CB8AC3E}">
        <p14:creationId xmlns:p14="http://schemas.microsoft.com/office/powerpoint/2010/main" val="143570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Migrant Workers’ Children Scavengers at Dump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81704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Lessons in Hangzhou Migrant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991644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562600" cy="36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at the Migrant Center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3505199" cy="3124200"/>
          </a:xfrm>
        </p:spPr>
      </p:pic>
    </p:spTree>
    <p:extLst>
      <p:ext uri="{BB962C8B-B14F-4D97-AF65-F5344CB8AC3E}">
        <p14:creationId xmlns:p14="http://schemas.microsoft.com/office/powerpoint/2010/main" val="201307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 and Upper Class Children Enroll in English Language 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60" y="2057399"/>
            <a:ext cx="5005240" cy="3749099"/>
          </a:xfrm>
        </p:spPr>
      </p:pic>
    </p:spTree>
    <p:extLst>
      <p:ext uri="{BB962C8B-B14F-4D97-AF65-F5344CB8AC3E}">
        <p14:creationId xmlns:p14="http://schemas.microsoft.com/office/powerpoint/2010/main" val="66313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School English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0197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109</Words>
  <Application>Microsoft Office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Images of China</vt:lpstr>
      <vt:lpstr>Migrant Workers’ Housing</vt:lpstr>
      <vt:lpstr>Chinese Migrant Workers’ at Home</vt:lpstr>
      <vt:lpstr>Chinese Migrant Workers’ Exodus</vt:lpstr>
      <vt:lpstr>Migrant Workers’ Children Scavengers at Dump</vt:lpstr>
      <vt:lpstr>Safety Lessons in Hangzhou Migrant Center</vt:lpstr>
      <vt:lpstr>Children at the Migrant Center</vt:lpstr>
      <vt:lpstr>Middle and Upper Class Children Enroll in English Language Schools</vt:lpstr>
      <vt:lpstr>After School English</vt:lpstr>
      <vt:lpstr>Affluent Chinese Students Preparing Essays for Competition</vt:lpstr>
      <vt:lpstr>English Acquisition: A Key to Success and Advancement</vt:lpstr>
      <vt:lpstr>Private School Boom</vt:lpstr>
      <vt:lpstr>Rising Expectations </vt:lpstr>
      <vt:lpstr>China’s Cultural Traditions in the Classroom</vt:lpstr>
      <vt:lpstr>Emphasis on Rote Learning</vt:lpstr>
      <vt:lpstr>Rote-Learning, Uniforms, and High Expectations</vt:lpstr>
      <vt:lpstr>Hangzhou Reminders for Citizens: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of China</dc:title>
  <dc:creator>joesinger</dc:creator>
  <cp:lastModifiedBy>joesinger</cp:lastModifiedBy>
  <cp:revision>7</cp:revision>
  <dcterms:created xsi:type="dcterms:W3CDTF">2012-11-15T04:23:57Z</dcterms:created>
  <dcterms:modified xsi:type="dcterms:W3CDTF">2012-12-08T15:52:10Z</dcterms:modified>
</cp:coreProperties>
</file>