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AC6C-A14F-46D2-86FD-DA2BE82F6D9A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994A8C7B-9A7B-44D1-996A-062ED22A4C1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AC6C-A14F-46D2-86FD-DA2BE82F6D9A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A8C7B-9A7B-44D1-996A-062ED22A4C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AC6C-A14F-46D2-86FD-DA2BE82F6D9A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994A8C7B-9A7B-44D1-996A-062ED22A4C1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AC6C-A14F-46D2-86FD-DA2BE82F6D9A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A8C7B-9A7B-44D1-996A-062ED22A4C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AC6C-A14F-46D2-86FD-DA2BE82F6D9A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994A8C7B-9A7B-44D1-996A-062ED22A4C1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AC6C-A14F-46D2-86FD-DA2BE82F6D9A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A8C7B-9A7B-44D1-996A-062ED22A4C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AC6C-A14F-46D2-86FD-DA2BE82F6D9A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A8C7B-9A7B-44D1-996A-062ED22A4C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AC6C-A14F-46D2-86FD-DA2BE82F6D9A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A8C7B-9A7B-44D1-996A-062ED22A4C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AC6C-A14F-46D2-86FD-DA2BE82F6D9A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A8C7B-9A7B-44D1-996A-062ED22A4C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AC6C-A14F-46D2-86FD-DA2BE82F6D9A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A8C7B-9A7B-44D1-996A-062ED22A4C1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AC6C-A14F-46D2-86FD-DA2BE82F6D9A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A8C7B-9A7B-44D1-996A-062ED22A4C1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538AC6C-A14F-46D2-86FD-DA2BE82F6D9A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94A8C7B-9A7B-44D1-996A-062ED22A4C1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Chinese Food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68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" b="8813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Beef with Green Beans and Onions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0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" b="8813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5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" b="8813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Melon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25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" b="8813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Melon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0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" b="8813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Mushrooms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2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" b="8813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Dried Duck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9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" b="8813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Tofu Soup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98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" b="8813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Lotus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8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" b="8813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Pumpkin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1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" b="8813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Shrimp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96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" b="8813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Lotus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99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" b="8813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Mushroom/Meatball Soup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5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" b="8813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Dessert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4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" b="8813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Dragonfruit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0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TC101790490[[fn=Decatur]]</Template>
  <TotalTime>71</TotalTime>
  <Words>26</Words>
  <Application>Microsoft Office PowerPoint</Application>
  <PresentationFormat>On-screen Show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Decatur</vt:lpstr>
      <vt:lpstr>Chinese Food</vt:lpstr>
      <vt:lpstr>Tofu Soup</vt:lpstr>
      <vt:lpstr>Lotus</vt:lpstr>
      <vt:lpstr>Pumpkin</vt:lpstr>
      <vt:lpstr>Shrimp</vt:lpstr>
      <vt:lpstr>Lotus</vt:lpstr>
      <vt:lpstr>Mushroom/Meatball Soup</vt:lpstr>
      <vt:lpstr>Dessert</vt:lpstr>
      <vt:lpstr>Dragonfruit</vt:lpstr>
      <vt:lpstr>Beef with Green Beans and Onions</vt:lpstr>
      <vt:lpstr>Fish</vt:lpstr>
      <vt:lpstr>Summer Melon</vt:lpstr>
      <vt:lpstr>Summer Melon</vt:lpstr>
      <vt:lpstr>Mushrooms</vt:lpstr>
      <vt:lpstr>Dried Duck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Chinese Food</dc:title>
  <dc:creator>Brad</dc:creator>
  <cp:lastModifiedBy>Mr. Darnell</cp:lastModifiedBy>
  <cp:revision>10</cp:revision>
  <dcterms:created xsi:type="dcterms:W3CDTF">2012-10-30T12:33:57Z</dcterms:created>
  <dcterms:modified xsi:type="dcterms:W3CDTF">2013-01-08T19:32:56Z</dcterms:modified>
</cp:coreProperties>
</file>