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305" r:id="rId14"/>
    <p:sldId id="306" r:id="rId15"/>
    <p:sldId id="30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538AC6C-A14F-46D2-86FD-DA2BE82F6D9A}" type="datetimeFigureOut">
              <a:rPr lang="en-US" smtClean="0"/>
              <a:t>1/8/2013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94A8C7B-9A7B-44D1-996A-062ED22A4C1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Chinese Food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8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4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897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Watermelon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After almost every meal, watermelon was served.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18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Dessert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Chicken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30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Durian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7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Chopsticks with holder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Fish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8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kind of Seafood?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Bamboo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5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Shrimp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277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58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Mushroom Soup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724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3" b="8813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Tofu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5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68</TotalTime>
  <Words>32</Words>
  <Application>Microsoft Office PowerPoint</Application>
  <PresentationFormat>On-screen Show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Decatur</vt:lpstr>
      <vt:lpstr>Chinese Food</vt:lpstr>
      <vt:lpstr>Chopsticks with holder</vt:lpstr>
      <vt:lpstr>Fish</vt:lpstr>
      <vt:lpstr>Some kind of Seafood?</vt:lpstr>
      <vt:lpstr>Bamboo</vt:lpstr>
      <vt:lpstr>Shrimp</vt:lpstr>
      <vt:lpstr>Okra</vt:lpstr>
      <vt:lpstr>Mushroom Soup</vt:lpstr>
      <vt:lpstr>Tofu</vt:lpstr>
      <vt:lpstr>Bread</vt:lpstr>
      <vt:lpstr>Bread</vt:lpstr>
      <vt:lpstr>Watermelon </vt:lpstr>
      <vt:lpstr>Dessert</vt:lpstr>
      <vt:lpstr>Chicken</vt:lpstr>
      <vt:lpstr>Durian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Food</dc:title>
  <dc:creator>Brad</dc:creator>
  <cp:lastModifiedBy>Mr. Darnell</cp:lastModifiedBy>
  <cp:revision>9</cp:revision>
  <dcterms:created xsi:type="dcterms:W3CDTF">2012-10-30T12:33:57Z</dcterms:created>
  <dcterms:modified xsi:type="dcterms:W3CDTF">2013-01-08T19:29:11Z</dcterms:modified>
</cp:coreProperties>
</file>