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E5D0C1-BB93-464B-B1C8-7F4B09F3634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632A42-004D-435E-97C5-953653F3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1271 CE - 1911 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Beijing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City Gates in Beijing</a:t>
            </a:r>
            <a:endParaRPr lang="en-US" dirty="0"/>
          </a:p>
        </p:txBody>
      </p:sp>
      <p:pic>
        <p:nvPicPr>
          <p:cNvPr id="35842" name="Picture 2" descr="File:The Emperor is presented with prisoners at the Wumen (Middlega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62000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Panorama of Beijing</a:t>
            </a:r>
            <a:endParaRPr lang="en-US" dirty="0"/>
          </a:p>
        </p:txBody>
      </p:sp>
      <p:pic>
        <p:nvPicPr>
          <p:cNvPr id="34818" name="Picture 2" descr="http://upload.wikimedia.org/wikipedia/commons/d/d1/Bundesarchiv_Bild_137-034210%2C_Am_Bahnhof_in_Pe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98" y="2636138"/>
            <a:ext cx="8812302" cy="2621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Service Examination Buildings</a:t>
            </a:r>
            <a:endParaRPr lang="en-US" dirty="0"/>
          </a:p>
        </p:txBody>
      </p:sp>
      <p:pic>
        <p:nvPicPr>
          <p:cNvPr id="36866" name="Picture 2" descr="http://upload.wikimedia.org/wikipedia/commons/thumb/9/98/BeijinExamHall.png/800px-BeijinExamH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620000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did you notice about the city as it continued as the capital of China?</a:t>
            </a:r>
          </a:p>
          <a:p>
            <a:r>
              <a:rPr lang="en-US" dirty="0" smtClean="0"/>
              <a:t>What buildings did you feel were added to help the people?</a:t>
            </a:r>
          </a:p>
          <a:p>
            <a:r>
              <a:rPr lang="en-US" dirty="0" smtClean="0"/>
              <a:t>Which buildings were added to protect the people?</a:t>
            </a:r>
          </a:p>
          <a:p>
            <a:r>
              <a:rPr lang="en-US" dirty="0" smtClean="0"/>
              <a:t>Why do you think cities grow?</a:t>
            </a:r>
          </a:p>
          <a:p>
            <a:r>
              <a:rPr lang="en-US" dirty="0" smtClean="0"/>
              <a:t>What problems can occur when cities become too big or </a:t>
            </a:r>
            <a:r>
              <a:rPr lang="en-US" smtClean="0"/>
              <a:t>too crowded?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Yuan Dynasty &amp; Beijing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Beijing was named the capital city in 1271 </a:t>
            </a:r>
            <a:r>
              <a:rPr lang="en-US" dirty="0" smtClean="0"/>
              <a:t>CE</a:t>
            </a:r>
          </a:p>
          <a:p>
            <a:r>
              <a:rPr lang="en-US" dirty="0" smtClean="0"/>
              <a:t>As Beijing expanded it built more city structures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6626" name="Picture 2" descr="http://www.chinahighlights.com/image/chinamap/ancient/map-yuan-dynasty-fu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31008"/>
            <a:ext cx="5410200" cy="3841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Grid Plan and Drum Tower</a:t>
            </a:r>
            <a:endParaRPr lang="en-US" dirty="0"/>
          </a:p>
        </p:txBody>
      </p:sp>
      <p:pic>
        <p:nvPicPr>
          <p:cNvPr id="25604" name="Picture 4" descr="http://upload.wikimedia.org/wikipedia/commons/thumb/d/d9/Map_of_Cambaluk.jpg/454px-Map_of_Cambal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3631299" cy="4791076"/>
          </a:xfrm>
          <a:prstGeom prst="rect">
            <a:avLst/>
          </a:prstGeom>
          <a:noFill/>
        </p:spPr>
      </p:pic>
      <p:pic>
        <p:nvPicPr>
          <p:cNvPr id="25606" name="Picture 6" descr="File:Beijing gulou - zhongl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1050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 &amp; Beijing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Founded in 1366, Beijing was named the capital of the Ming Dynasty</a:t>
            </a:r>
          </a:p>
          <a:p>
            <a:r>
              <a:rPr lang="en-US" dirty="0" smtClean="0"/>
              <a:t>The Great Wall of China is extended and </a:t>
            </a:r>
            <a:r>
              <a:rPr lang="en-US" dirty="0" smtClean="0"/>
              <a:t>rebuilt</a:t>
            </a:r>
          </a:p>
          <a:p>
            <a:r>
              <a:rPr lang="en-US" dirty="0" smtClean="0"/>
              <a:t>Many new structures were built during this time period</a:t>
            </a:r>
            <a:endParaRPr lang="en-US" dirty="0"/>
          </a:p>
        </p:txBody>
      </p:sp>
      <p:pic>
        <p:nvPicPr>
          <p:cNvPr id="24578" name="Picture 2" descr="http://images.chinahighlights.com/chinamap/ancient/ming-dynasty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4648200" cy="3283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Layout of Beijing</a:t>
            </a:r>
            <a:endParaRPr lang="en-US" dirty="0"/>
          </a:p>
        </p:txBody>
      </p:sp>
      <p:pic>
        <p:nvPicPr>
          <p:cNvPr id="23554" name="Picture 2" descr="File:Beijing city wall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4343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Forbidden City is Completed</a:t>
            </a:r>
            <a:endParaRPr lang="en-US" dirty="0"/>
          </a:p>
        </p:txBody>
      </p:sp>
      <p:pic>
        <p:nvPicPr>
          <p:cNvPr id="33794" name="Picture 2" descr="File:Forbidden city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City Walls during Ming Dynasty</a:t>
            </a:r>
            <a:endParaRPr lang="en-US" dirty="0"/>
          </a:p>
        </p:txBody>
      </p:sp>
      <p:pic>
        <p:nvPicPr>
          <p:cNvPr id="32770" name="Picture 2" descr="File:北京城东南角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 &amp; Beijing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Founded in 1644 by the Manchu peoples from northeastern China, Beijing continued its run as capital of </a:t>
            </a:r>
            <a:r>
              <a:rPr lang="en-US" dirty="0" smtClean="0"/>
              <a:t>China</a:t>
            </a:r>
          </a:p>
          <a:p>
            <a:r>
              <a:rPr lang="en-US" dirty="0" smtClean="0"/>
              <a:t>China would slowly modernize and change its layout. Notice how much bigger the city becomes in this dynasty</a:t>
            </a:r>
            <a:endParaRPr lang="en-US" dirty="0"/>
          </a:p>
        </p:txBody>
      </p:sp>
      <p:pic>
        <p:nvPicPr>
          <p:cNvPr id="22530" name="Picture 2" descr="http://images.chinahighlights.com/chinamap/ancient/qing-dynasty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486275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Grid Plan of Beijing</a:t>
            </a:r>
            <a:endParaRPr lang="en-US" dirty="0"/>
          </a:p>
        </p:txBody>
      </p:sp>
      <p:pic>
        <p:nvPicPr>
          <p:cNvPr id="31746" name="Picture 2" descr="File:Peking environs 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95800" cy="5157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195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Beijing</vt:lpstr>
      <vt:lpstr>Yuan Dynasty &amp; Beijing</vt:lpstr>
      <vt:lpstr>Grid Plan and Drum Tower</vt:lpstr>
      <vt:lpstr>Ming Dynasty &amp; Beijing</vt:lpstr>
      <vt:lpstr>Layout of Beijing</vt:lpstr>
      <vt:lpstr>Forbidden City is Completed</vt:lpstr>
      <vt:lpstr>City Walls during Ming Dynasty</vt:lpstr>
      <vt:lpstr>Qing Dynasty &amp; Beijing</vt:lpstr>
      <vt:lpstr>Grid Plan of Beijing</vt:lpstr>
      <vt:lpstr>City Gates in Beijing</vt:lpstr>
      <vt:lpstr>Panorama of Beijing</vt:lpstr>
      <vt:lpstr>Civil Service Examination Buildings</vt:lpstr>
      <vt:lpstr>General Trends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Beijing</dc:title>
  <dc:creator>Dave Krupski</dc:creator>
  <cp:lastModifiedBy>Dave</cp:lastModifiedBy>
  <cp:revision>5</cp:revision>
  <dcterms:created xsi:type="dcterms:W3CDTF">2012-12-18T03:02:11Z</dcterms:created>
  <dcterms:modified xsi:type="dcterms:W3CDTF">2012-12-18T03:47:58Z</dcterms:modified>
</cp:coreProperties>
</file>